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40C72-2474-4F84-B280-6D94A2DEB8BD}" v="6" dt="2025-11-11T14:58:31.0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CF0E7DC8-4F83-4E08-A75A-7ECE842A8D81}"/>
    <pc:docChg chg="undo custSel addSld delSld modSld sldOrd">
      <pc:chgData name="Juan Carlos Castillo Molina" userId="3321f39d-c43d-4dc1-aab8-e37c264880eb" providerId="ADAL" clId="{CF0E7DC8-4F83-4E08-A75A-7ECE842A8D81}" dt="2025-11-11T15:01:12.618" v="1156" actId="20577"/>
      <pc:docMkLst>
        <pc:docMk/>
      </pc:docMkLst>
      <pc:sldChg chg="modSp mod">
        <pc:chgData name="Juan Carlos Castillo Molina" userId="3321f39d-c43d-4dc1-aab8-e37c264880eb" providerId="ADAL" clId="{CF0E7DC8-4F83-4E08-A75A-7ECE842A8D81}" dt="2025-11-11T14:39:40.677" v="935" actId="1076"/>
        <pc:sldMkLst>
          <pc:docMk/>
          <pc:sldMk cId="2794951255" sldId="1750"/>
        </pc:sldMkLst>
        <pc:spChg chg="mod">
          <ac:chgData name="Juan Carlos Castillo Molina" userId="3321f39d-c43d-4dc1-aab8-e37c264880eb" providerId="ADAL" clId="{CF0E7DC8-4F83-4E08-A75A-7ECE842A8D81}" dt="2025-11-11T14:39:40.677" v="935" actId="1076"/>
          <ac:spMkLst>
            <pc:docMk/>
            <pc:sldMk cId="2794951255" sldId="1750"/>
            <ac:spMk id="7" creationId="{3071343C-7329-FA2B-6A24-367A0C259788}"/>
          </ac:spMkLst>
        </pc:spChg>
      </pc:sldChg>
      <pc:sldChg chg="addSp delSp modSp add mod ord">
        <pc:chgData name="Juan Carlos Castillo Molina" userId="3321f39d-c43d-4dc1-aab8-e37c264880eb" providerId="ADAL" clId="{CF0E7DC8-4F83-4E08-A75A-7ECE842A8D81}" dt="2025-11-11T14:56:20.350" v="1125" actId="20577"/>
        <pc:sldMkLst>
          <pc:docMk/>
          <pc:sldMk cId="1352064200" sldId="1761"/>
        </pc:sldMkLst>
        <pc:spChg chg="mod">
          <ac:chgData name="Juan Carlos Castillo Molina" userId="3321f39d-c43d-4dc1-aab8-e37c264880eb" providerId="ADAL" clId="{CF0E7DC8-4F83-4E08-A75A-7ECE842A8D81}" dt="2025-11-11T14:56:20.350" v="1125" actId="20577"/>
          <ac:spMkLst>
            <pc:docMk/>
            <pc:sldMk cId="1352064200" sldId="1761"/>
            <ac:spMk id="8" creationId="{BE541462-B9DC-E425-92CE-1A56DE1AB071}"/>
          </ac:spMkLst>
        </pc:spChg>
        <pc:picChg chg="add del mod">
          <ac:chgData name="Juan Carlos Castillo Molina" userId="3321f39d-c43d-4dc1-aab8-e37c264880eb" providerId="ADAL" clId="{CF0E7DC8-4F83-4E08-A75A-7ECE842A8D81}" dt="2025-11-11T14:39:50.943" v="938" actId="478"/>
          <ac:picMkLst>
            <pc:docMk/>
            <pc:sldMk cId="1352064200" sldId="1761"/>
            <ac:picMk id="9" creationId="{6AC50775-2DF3-AB62-DFED-F8440C2FB570}"/>
          </ac:picMkLst>
        </pc:picChg>
        <pc:picChg chg="add mod">
          <ac:chgData name="Juan Carlos Castillo Molina" userId="3321f39d-c43d-4dc1-aab8-e37c264880eb" providerId="ADAL" clId="{CF0E7DC8-4F83-4E08-A75A-7ECE842A8D81}" dt="2025-11-11T14:56:11.213" v="1105" actId="14100"/>
          <ac:picMkLst>
            <pc:docMk/>
            <pc:sldMk cId="1352064200" sldId="1761"/>
            <ac:picMk id="13" creationId="{5923B351-2A18-CB34-58B9-ACAB850F606C}"/>
          </ac:picMkLst>
        </pc:picChg>
      </pc:sldChg>
      <pc:sldChg chg="addSp delSp modSp mod">
        <pc:chgData name="Juan Carlos Castillo Molina" userId="3321f39d-c43d-4dc1-aab8-e37c264880eb" providerId="ADAL" clId="{CF0E7DC8-4F83-4E08-A75A-7ECE842A8D81}" dt="2025-11-11T15:01:12.618" v="1156" actId="20577"/>
        <pc:sldMkLst>
          <pc:docMk/>
          <pc:sldMk cId="2013504756" sldId="2391"/>
        </pc:sldMkLst>
        <pc:spChg chg="mod">
          <ac:chgData name="Juan Carlos Castillo Molina" userId="3321f39d-c43d-4dc1-aab8-e37c264880eb" providerId="ADAL" clId="{CF0E7DC8-4F83-4E08-A75A-7ECE842A8D81}" dt="2025-11-11T14:40:00.009" v="944"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1-11T14:41:11.175" v="988" actId="20577"/>
          <ac:spMkLst>
            <pc:docMk/>
            <pc:sldMk cId="2013504756" sldId="2391"/>
            <ac:spMk id="10" creationId="{9E7255E1-6B42-980D-5C05-1EBB56E41197}"/>
          </ac:spMkLst>
        </pc:spChg>
        <pc:graphicFrameChg chg="add del mod modGraphic">
          <ac:chgData name="Juan Carlos Castillo Molina" userId="3321f39d-c43d-4dc1-aab8-e37c264880eb" providerId="ADAL" clId="{CF0E7DC8-4F83-4E08-A75A-7ECE842A8D81}" dt="2025-11-11T14:39:54.737" v="939" actId="478"/>
          <ac:graphicFrameMkLst>
            <pc:docMk/>
            <pc:sldMk cId="2013504756" sldId="2391"/>
            <ac:graphicFrameMk id="2" creationId="{E2DD1EA3-D7DF-FE75-DF3F-C2FF2F576894}"/>
          </ac:graphicFrameMkLst>
        </pc:graphicFrameChg>
        <pc:graphicFrameChg chg="add mod modGraphic">
          <ac:chgData name="Juan Carlos Castillo Molina" userId="3321f39d-c43d-4dc1-aab8-e37c264880eb" providerId="ADAL" clId="{CF0E7DC8-4F83-4E08-A75A-7ECE842A8D81}" dt="2025-11-11T15:01:12.618" v="1156" actId="20577"/>
          <ac:graphicFrameMkLst>
            <pc:docMk/>
            <pc:sldMk cId="2013504756" sldId="2391"/>
            <ac:graphicFrameMk id="3" creationId="{7048A334-F19F-14D4-99BF-89AF374694FD}"/>
          </ac:graphicFrameMkLst>
        </pc:graphicFrameChg>
      </pc:sldChg>
      <pc:sldChg chg="addSp delSp modSp mod">
        <pc:chgData name="Juan Carlos Castillo Molina" userId="3321f39d-c43d-4dc1-aab8-e37c264880eb" providerId="ADAL" clId="{CF0E7DC8-4F83-4E08-A75A-7ECE842A8D81}" dt="2025-11-11T14:51:26.876" v="1064" actId="14100"/>
        <pc:sldMkLst>
          <pc:docMk/>
          <pc:sldMk cId="1333236092" sldId="2394"/>
        </pc:sldMkLst>
        <pc:spChg chg="mod">
          <ac:chgData name="Juan Carlos Castillo Molina" userId="3321f39d-c43d-4dc1-aab8-e37c264880eb" providerId="ADAL" clId="{CF0E7DC8-4F83-4E08-A75A-7ECE842A8D81}" dt="2025-11-11T14:51:14.506" v="1063" actId="20577"/>
          <ac:spMkLst>
            <pc:docMk/>
            <pc:sldMk cId="1333236092" sldId="2394"/>
            <ac:spMk id="4" creationId="{EB64F95F-9BFD-A573-5ADC-862563D740B7}"/>
          </ac:spMkLst>
        </pc:spChg>
        <pc:graphicFrameChg chg="add mod modGraphic">
          <ac:chgData name="Juan Carlos Castillo Molina" userId="3321f39d-c43d-4dc1-aab8-e37c264880eb" providerId="ADAL" clId="{CF0E7DC8-4F83-4E08-A75A-7ECE842A8D81}" dt="2025-11-11T14:51:26.876" v="1064" actId="14100"/>
          <ac:graphicFrameMkLst>
            <pc:docMk/>
            <pc:sldMk cId="1333236092" sldId="2394"/>
            <ac:graphicFrameMk id="5" creationId="{CC022AEA-6470-EEEE-0EB8-7969186F4C24}"/>
          </ac:graphicFrameMkLst>
        </pc:graphicFrameChg>
        <pc:graphicFrameChg chg="add mod">
          <ac:chgData name="Juan Carlos Castillo Molina" userId="3321f39d-c43d-4dc1-aab8-e37c264880eb" providerId="ADAL" clId="{CF0E7DC8-4F83-4E08-A75A-7ECE842A8D81}" dt="2025-11-11T14:51:07.652" v="1043" actId="14100"/>
          <ac:graphicFrameMkLst>
            <pc:docMk/>
            <pc:sldMk cId="1333236092" sldId="2394"/>
            <ac:graphicFrameMk id="6" creationId="{7C91938B-C033-45A8-B772-192C7F469E4B}"/>
          </ac:graphicFrameMkLst>
        </pc:graphicFrameChg>
        <pc:graphicFrameChg chg="add del mod modGraphic">
          <ac:chgData name="Juan Carlos Castillo Molina" userId="3321f39d-c43d-4dc1-aab8-e37c264880eb" providerId="ADAL" clId="{CF0E7DC8-4F83-4E08-A75A-7ECE842A8D81}" dt="2025-11-11T14:46:34.814" v="1034" actId="478"/>
          <ac:graphicFrameMkLst>
            <pc:docMk/>
            <pc:sldMk cId="1333236092" sldId="2394"/>
            <ac:graphicFrameMk id="7" creationId="{07D31D39-A94D-FEC2-CB42-C7048F5A9ED0}"/>
          </ac:graphicFrameMkLst>
        </pc:graphicFrameChg>
        <pc:graphicFrameChg chg="add del mod">
          <ac:chgData name="Juan Carlos Castillo Molina" userId="3321f39d-c43d-4dc1-aab8-e37c264880eb" providerId="ADAL" clId="{CF0E7DC8-4F83-4E08-A75A-7ECE842A8D81}" dt="2025-11-11T14:50:52.485" v="1038" actId="478"/>
          <ac:graphicFrameMkLst>
            <pc:docMk/>
            <pc:sldMk cId="1333236092" sldId="2394"/>
            <ac:graphicFrameMk id="8" creationId="{7C91938B-C033-45A8-B772-192C7F469E4B}"/>
          </ac:graphicFrameMkLst>
        </pc:graphicFrameChg>
        <pc:picChg chg="mod">
          <ac:chgData name="Juan Carlos Castillo Molina" userId="3321f39d-c43d-4dc1-aab8-e37c264880eb" providerId="ADAL" clId="{CF0E7DC8-4F83-4E08-A75A-7ECE842A8D81}" dt="2025-10-14T15:00:36.788" v="641" actId="1076"/>
          <ac:picMkLst>
            <pc:docMk/>
            <pc:sldMk cId="1333236092" sldId="2394"/>
            <ac:picMk id="11" creationId="{0D9F7650-E6CC-CB98-0C71-2CCA48D3AE00}"/>
          </ac:picMkLst>
        </pc:picChg>
      </pc:sldChg>
      <pc:sldChg chg="addSp delSp modSp mod">
        <pc:chgData name="Juan Carlos Castillo Molina" userId="3321f39d-c43d-4dc1-aab8-e37c264880eb" providerId="ADAL" clId="{CF0E7DC8-4F83-4E08-A75A-7ECE842A8D81}" dt="2025-11-11T14:53:18.781" v="1099" actId="20577"/>
        <pc:sldMkLst>
          <pc:docMk/>
          <pc:sldMk cId="371597856" sldId="2395"/>
        </pc:sldMkLst>
        <pc:spChg chg="mod">
          <ac:chgData name="Juan Carlos Castillo Molina" userId="3321f39d-c43d-4dc1-aab8-e37c264880eb" providerId="ADAL" clId="{CF0E7DC8-4F83-4E08-A75A-7ECE842A8D81}" dt="2025-11-11T14:53:18.781" v="1099" actId="20577"/>
          <ac:spMkLst>
            <pc:docMk/>
            <pc:sldMk cId="371597856" sldId="2395"/>
            <ac:spMk id="4" creationId="{7B580CF2-C169-E5E8-677A-BEB67269D811}"/>
          </ac:spMkLst>
        </pc:spChg>
        <pc:graphicFrameChg chg="add mod modGraphic">
          <ac:chgData name="Juan Carlos Castillo Molina" userId="3321f39d-c43d-4dc1-aab8-e37c264880eb" providerId="ADAL" clId="{CF0E7DC8-4F83-4E08-A75A-7ECE842A8D81}" dt="2025-11-11T14:53:04.302" v="1073" actId="20577"/>
          <ac:graphicFrameMkLst>
            <pc:docMk/>
            <pc:sldMk cId="371597856" sldId="2395"/>
            <ac:graphicFrameMk id="5" creationId="{A10A945D-2967-9484-6E23-6158430FAB80}"/>
          </ac:graphicFrameMkLst>
        </pc:graphicFrameChg>
        <pc:graphicFrameChg chg="add del mod modGraphic">
          <ac:chgData name="Juan Carlos Castillo Molina" userId="3321f39d-c43d-4dc1-aab8-e37c264880eb" providerId="ADAL" clId="{CF0E7DC8-4F83-4E08-A75A-7ECE842A8D81}" dt="2025-11-11T14:51:32.056" v="1065" actId="478"/>
          <ac:graphicFrameMkLst>
            <pc:docMk/>
            <pc:sldMk cId="371597856" sldId="2395"/>
            <ac:graphicFrameMk id="6" creationId="{981308D1-8ADD-EF00-BBDD-8043F6C534F0}"/>
          </ac:graphicFrameMkLst>
        </pc:graphicFrameChg>
      </pc:sldChg>
      <pc:sldChg chg="addSp delSp modSp mod">
        <pc:chgData name="Juan Carlos Castillo Molina" userId="3321f39d-c43d-4dc1-aab8-e37c264880eb" providerId="ADAL" clId="{CF0E7DC8-4F83-4E08-A75A-7ECE842A8D81}" dt="2025-11-11T14:58:53.108" v="1152" actId="20577"/>
        <pc:sldMkLst>
          <pc:docMk/>
          <pc:sldMk cId="208528483" sldId="2399"/>
        </pc:sldMkLst>
        <pc:spChg chg="mod">
          <ac:chgData name="Juan Carlos Castillo Molina" userId="3321f39d-c43d-4dc1-aab8-e37c264880eb" providerId="ADAL" clId="{CF0E7DC8-4F83-4E08-A75A-7ECE842A8D81}" dt="2025-11-11T14:58:53.108" v="1152" actId="20577"/>
          <ac:spMkLst>
            <pc:docMk/>
            <pc:sldMk cId="208528483" sldId="2399"/>
            <ac:spMk id="4" creationId="{40247301-45D5-C4F6-D04D-710A275720CE}"/>
          </ac:spMkLst>
        </pc:spChg>
        <pc:graphicFrameChg chg="add del mod modGraphic">
          <ac:chgData name="Juan Carlos Castillo Molina" userId="3321f39d-c43d-4dc1-aab8-e37c264880eb" providerId="ADAL" clId="{CF0E7DC8-4F83-4E08-A75A-7ECE842A8D81}" dt="2025-11-11T14:44:07.916" v="990" actId="478"/>
          <ac:graphicFrameMkLst>
            <pc:docMk/>
            <pc:sldMk cId="208528483" sldId="2399"/>
            <ac:graphicFrameMk id="5" creationId="{18AF5703-139F-CA90-41FD-801F58BED998}"/>
          </ac:graphicFrameMkLst>
        </pc:graphicFrameChg>
        <pc:graphicFrameChg chg="add mod modGraphic">
          <ac:chgData name="Juan Carlos Castillo Molina" userId="3321f39d-c43d-4dc1-aab8-e37c264880eb" providerId="ADAL" clId="{CF0E7DC8-4F83-4E08-A75A-7ECE842A8D81}" dt="2025-11-11T14:58:45.515" v="1132" actId="1076"/>
          <ac:graphicFrameMkLst>
            <pc:docMk/>
            <pc:sldMk cId="208528483" sldId="2399"/>
            <ac:graphicFrameMk id="6" creationId="{7B61EBCC-9028-02D9-E6E1-B8EA92455BD1}"/>
          </ac:graphicFrameMkLst>
        </pc:graphicFrameChg>
      </pc:sldChg>
      <pc:sldChg chg="addSp delSp modSp mod">
        <pc:chgData name="Juan Carlos Castillo Molina" userId="3321f39d-c43d-4dc1-aab8-e37c264880eb" providerId="ADAL" clId="{CF0E7DC8-4F83-4E08-A75A-7ECE842A8D81}" dt="2025-11-11T14:46:20.358" v="1033" actId="20577"/>
        <pc:sldMkLst>
          <pc:docMk/>
          <pc:sldMk cId="3792064127" sldId="2400"/>
        </pc:sldMkLst>
        <pc:spChg chg="mod">
          <ac:chgData name="Juan Carlos Castillo Molina" userId="3321f39d-c43d-4dc1-aab8-e37c264880eb" providerId="ADAL" clId="{CF0E7DC8-4F83-4E08-A75A-7ECE842A8D81}" dt="2025-11-11T14:46:20.358" v="1033" actId="20577"/>
          <ac:spMkLst>
            <pc:docMk/>
            <pc:sldMk cId="3792064127" sldId="2400"/>
            <ac:spMk id="3" creationId="{844E946B-731D-2944-BB91-C2E6ABE84B93}"/>
          </ac:spMkLst>
        </pc:spChg>
        <pc:graphicFrameChg chg="add del mod modGraphic">
          <ac:chgData name="Juan Carlos Castillo Molina" userId="3321f39d-c43d-4dc1-aab8-e37c264880eb" providerId="ADAL" clId="{CF0E7DC8-4F83-4E08-A75A-7ECE842A8D81}" dt="2025-11-11T14:44:04.489" v="989" actId="478"/>
          <ac:graphicFrameMkLst>
            <pc:docMk/>
            <pc:sldMk cId="3792064127" sldId="2400"/>
            <ac:graphicFrameMk id="4" creationId="{10023D69-71B7-5B44-DC37-58360DD7F80E}"/>
          </ac:graphicFrameMkLst>
        </pc:graphicFrameChg>
        <pc:graphicFrameChg chg="add mod modGraphic">
          <ac:chgData name="Juan Carlos Castillo Molina" userId="3321f39d-c43d-4dc1-aab8-e37c264880eb" providerId="ADAL" clId="{CF0E7DC8-4F83-4E08-A75A-7ECE842A8D81}" dt="2025-11-11T14:46:07.780" v="995" actId="14100"/>
          <ac:graphicFrameMkLst>
            <pc:docMk/>
            <pc:sldMk cId="3792064127" sldId="2400"/>
            <ac:graphicFrameMk id="5" creationId="{FD896085-296E-6ED9-7AC0-ED74F56B8DA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5998-4F04-AA90-BFC8BFCAB4A7}"/>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5998-4F04-AA90-BFC8BFCAB4A7}"/>
              </c:ext>
            </c:extLst>
          </c:dPt>
          <c:dPt>
            <c:idx val="2"/>
            <c:invertIfNegative val="0"/>
            <c:bubble3D val="0"/>
            <c:spPr>
              <a:solidFill>
                <a:srgbClr val="92D050"/>
              </a:solidFill>
              <a:ln>
                <a:noFill/>
              </a:ln>
              <a:effectLst/>
            </c:spPr>
            <c:extLst>
              <c:ext xmlns:c16="http://schemas.microsoft.com/office/drawing/2014/chart" uri="{C3380CC4-5D6E-409C-BE32-E72D297353CC}">
                <c16:uniqueId val="{00000004-5998-4F04-AA90-BFC8BFCAB4A7}"/>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98-4F04-AA90-BFC8BFCAB4A7}"/>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98-4F04-AA90-BFC8BFCAB4A7}"/>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98-4F04-AA90-BFC8BFCAB4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224.89</c:v>
                </c:pt>
                <c:pt idx="1">
                  <c:v>257.99</c:v>
                </c:pt>
                <c:pt idx="2">
                  <c:v>333.18</c:v>
                </c:pt>
              </c:numCache>
            </c:numRef>
          </c:val>
          <c:extLst>
            <c:ext xmlns:c16="http://schemas.microsoft.com/office/drawing/2014/chart" uri="{C3380CC4-5D6E-409C-BE32-E72D297353CC}">
              <c16:uniqueId val="{00000005-5998-4F04-AA90-BFC8BFCAB4A7}"/>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2011.64</c:v>
                </c:pt>
                <c:pt idx="1">
                  <c:v>2351.1799999999998</c:v>
                </c:pt>
                <c:pt idx="2">
                  <c:v>3194.41</c:v>
                </c:pt>
              </c:numCache>
            </c:numRef>
          </c:val>
          <c:smooth val="0"/>
          <c:extLst>
            <c:ext xmlns:c16="http://schemas.microsoft.com/office/drawing/2014/chart" uri="{C3380CC4-5D6E-409C-BE32-E72D297353CC}">
              <c16:uniqueId val="{00000006-5998-4F04-AA90-BFC8BFCAB4A7}"/>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11/11/2025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11/11/2025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11/11/2025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2819329" y="3650098"/>
            <a:ext cx="6553342"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10 DE NOVIEMBRE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10 de Noviembre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13" name="Imagen 12">
            <a:extLst>
              <a:ext uri="{FF2B5EF4-FFF2-40B4-BE49-F238E27FC236}">
                <a16:creationId xmlns:a16="http://schemas.microsoft.com/office/drawing/2014/main" id="{5923B351-2A18-CB34-58B9-ACAB850F606C}"/>
              </a:ext>
            </a:extLst>
          </p:cNvPr>
          <p:cNvPicPr>
            <a:picLocks noChangeAspect="1"/>
          </p:cNvPicPr>
          <p:nvPr/>
        </p:nvPicPr>
        <p:blipFill>
          <a:blip r:embed="rId6"/>
          <a:stretch>
            <a:fillRect/>
          </a:stretch>
        </p:blipFill>
        <p:spPr>
          <a:xfrm>
            <a:off x="1097558" y="1510785"/>
            <a:ext cx="10223498" cy="3853560"/>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16 al 31 de Octubre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10 de Noviembre 2025</a:t>
            </a:r>
          </a:p>
          <a:p>
            <a:endParaRPr lang="es-ES" sz="2000" dirty="0">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7048A334-F19F-14D4-99BF-89AF374694FD}"/>
              </a:ext>
            </a:extLst>
          </p:cNvPr>
          <p:cNvGraphicFramePr>
            <a:graphicFrameLocks noGrp="1"/>
          </p:cNvGraphicFramePr>
          <p:nvPr>
            <p:extLst>
              <p:ext uri="{D42A27DB-BD31-4B8C-83A1-F6EECF244321}">
                <p14:modId xmlns:p14="http://schemas.microsoft.com/office/powerpoint/2010/main" val="3790159067"/>
              </p:ext>
            </p:extLst>
          </p:nvPr>
        </p:nvGraphicFramePr>
        <p:xfrm>
          <a:off x="1097558" y="1295413"/>
          <a:ext cx="10223498" cy="3834191"/>
        </p:xfrm>
        <a:graphic>
          <a:graphicData uri="http://schemas.openxmlformats.org/drawingml/2006/table">
            <a:tbl>
              <a:tblPr/>
              <a:tblGrid>
                <a:gridCol w="1946182">
                  <a:extLst>
                    <a:ext uri="{9D8B030D-6E8A-4147-A177-3AD203B41FA5}">
                      <a16:colId xmlns:a16="http://schemas.microsoft.com/office/drawing/2014/main" val="1362859248"/>
                    </a:ext>
                  </a:extLst>
                </a:gridCol>
                <a:gridCol w="1214853">
                  <a:extLst>
                    <a:ext uri="{9D8B030D-6E8A-4147-A177-3AD203B41FA5}">
                      <a16:colId xmlns:a16="http://schemas.microsoft.com/office/drawing/2014/main" val="3649967039"/>
                    </a:ext>
                  </a:extLst>
                </a:gridCol>
                <a:gridCol w="970069">
                  <a:extLst>
                    <a:ext uri="{9D8B030D-6E8A-4147-A177-3AD203B41FA5}">
                      <a16:colId xmlns:a16="http://schemas.microsoft.com/office/drawing/2014/main" val="2674800907"/>
                    </a:ext>
                  </a:extLst>
                </a:gridCol>
                <a:gridCol w="1027487">
                  <a:extLst>
                    <a:ext uri="{9D8B030D-6E8A-4147-A177-3AD203B41FA5}">
                      <a16:colId xmlns:a16="http://schemas.microsoft.com/office/drawing/2014/main" val="1827054600"/>
                    </a:ext>
                  </a:extLst>
                </a:gridCol>
                <a:gridCol w="1027487">
                  <a:extLst>
                    <a:ext uri="{9D8B030D-6E8A-4147-A177-3AD203B41FA5}">
                      <a16:colId xmlns:a16="http://schemas.microsoft.com/office/drawing/2014/main" val="1057533893"/>
                    </a:ext>
                  </a:extLst>
                </a:gridCol>
                <a:gridCol w="1024465">
                  <a:extLst>
                    <a:ext uri="{9D8B030D-6E8A-4147-A177-3AD203B41FA5}">
                      <a16:colId xmlns:a16="http://schemas.microsoft.com/office/drawing/2014/main" val="147325132"/>
                    </a:ext>
                  </a:extLst>
                </a:gridCol>
                <a:gridCol w="961003">
                  <a:extLst>
                    <a:ext uri="{9D8B030D-6E8A-4147-A177-3AD203B41FA5}">
                      <a16:colId xmlns:a16="http://schemas.microsoft.com/office/drawing/2014/main" val="528356112"/>
                    </a:ext>
                  </a:extLst>
                </a:gridCol>
                <a:gridCol w="1027487">
                  <a:extLst>
                    <a:ext uri="{9D8B030D-6E8A-4147-A177-3AD203B41FA5}">
                      <a16:colId xmlns:a16="http://schemas.microsoft.com/office/drawing/2014/main" val="4196743471"/>
                    </a:ext>
                  </a:extLst>
                </a:gridCol>
                <a:gridCol w="1024465">
                  <a:extLst>
                    <a:ext uri="{9D8B030D-6E8A-4147-A177-3AD203B41FA5}">
                      <a16:colId xmlns:a16="http://schemas.microsoft.com/office/drawing/2014/main" val="1546849902"/>
                    </a:ext>
                  </a:extLst>
                </a:gridCol>
              </a:tblGrid>
              <a:tr h="202205">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215840118"/>
                  </a:ext>
                </a:extLst>
              </a:tr>
              <a:tr h="202205">
                <a:tc vMerge="1">
                  <a:txBody>
                    <a:bodyPr/>
                    <a:lstStyle/>
                    <a:p>
                      <a:endParaRPr lang="es-CR"/>
                    </a:p>
                  </a:txBody>
                  <a:tcPr/>
                </a:tc>
                <a:tc gridSpan="4">
                  <a:txBody>
                    <a:bodyPr/>
                    <a:lstStyle/>
                    <a:p>
                      <a:pPr algn="ctr" fontAlgn="b">
                        <a:buNone/>
                      </a:pPr>
                      <a:r>
                        <a:rPr lang="es-CR" sz="1200" b="0" i="0" u="none" strike="noStrike" dirty="0">
                          <a:effectLst/>
                          <a:latin typeface="Calibri" panose="020F0502020204030204" pitchFamily="34" charset="0"/>
                        </a:rPr>
                        <a:t>Quincena del 16/10/24 al 31/10/24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16/10/25 al 31/10/25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257031172"/>
                  </a:ext>
                </a:extLst>
              </a:tr>
              <a:tr h="606614">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3397959"/>
                  </a:ext>
                </a:extLst>
              </a:tr>
              <a:tr h="20220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28638937"/>
                  </a:ext>
                </a:extLst>
              </a:tr>
              <a:tr h="202205">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27,311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16.85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13,979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187,708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60,116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32.03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28,596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63867249"/>
                  </a:ext>
                </a:extLst>
              </a:tr>
              <a:tr h="202205">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11,881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1.47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9,328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632,883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21,044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3.33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12,849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37930"/>
                  </a:ext>
                </a:extLst>
              </a:tr>
              <a:tr h="202205">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25,952</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11.58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16,602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236,071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59,718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25.30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40,350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14316452"/>
                  </a:ext>
                </a:extLst>
              </a:tr>
              <a:tr h="202205">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18,993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19.14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8,535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73,523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14,969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20.36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6,522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46177311"/>
                  </a:ext>
                </a:extLst>
              </a:tr>
              <a:tr h="202205">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5,923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2.46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3,882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258,793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14,400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5.56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8,380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15730329"/>
                  </a:ext>
                </a:extLst>
              </a:tr>
              <a:tr h="202205">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3,640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1.36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356,217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9,460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2.66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7,308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45964288"/>
                  </a:ext>
                </a:extLst>
              </a:tr>
              <a:tr h="202205">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1.51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18,757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4.29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772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71634030"/>
                  </a:ext>
                </a:extLst>
              </a:tr>
              <a:tr h="20220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0206345"/>
                  </a:ext>
                </a:extLst>
              </a:tr>
              <a:tr h="202205">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93,895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5.18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55,177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1,763,951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180,512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104,776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5520125"/>
                  </a:ext>
                </a:extLst>
              </a:tr>
              <a:tr h="202205">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7843813"/>
                  </a:ext>
                </a:extLst>
              </a:tr>
              <a:tr h="194502">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275313826"/>
                  </a:ext>
                </a:extLst>
              </a:tr>
              <a:tr h="202205">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segunda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702813280"/>
                  </a:ext>
                </a:extLst>
              </a:tr>
              <a:tr h="20220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313503376"/>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10 de Noviembre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5" name="Tabla 4">
            <a:extLst>
              <a:ext uri="{FF2B5EF4-FFF2-40B4-BE49-F238E27FC236}">
                <a16:creationId xmlns:a16="http://schemas.microsoft.com/office/drawing/2014/main" id="{FD896085-296E-6ED9-7AC0-ED74F56B8DA6}"/>
              </a:ext>
            </a:extLst>
          </p:cNvPr>
          <p:cNvGraphicFramePr>
            <a:graphicFrameLocks noGrp="1"/>
          </p:cNvGraphicFramePr>
          <p:nvPr>
            <p:extLst>
              <p:ext uri="{D42A27DB-BD31-4B8C-83A1-F6EECF244321}">
                <p14:modId xmlns:p14="http://schemas.microsoft.com/office/powerpoint/2010/main" val="4169384010"/>
              </p:ext>
            </p:extLst>
          </p:nvPr>
        </p:nvGraphicFramePr>
        <p:xfrm>
          <a:off x="1120386" y="1217853"/>
          <a:ext cx="9823469" cy="3966617"/>
        </p:xfrm>
        <a:graphic>
          <a:graphicData uri="http://schemas.openxmlformats.org/drawingml/2006/table">
            <a:tbl>
              <a:tblPr/>
              <a:tblGrid>
                <a:gridCol w="3001940">
                  <a:extLst>
                    <a:ext uri="{9D8B030D-6E8A-4147-A177-3AD203B41FA5}">
                      <a16:colId xmlns:a16="http://schemas.microsoft.com/office/drawing/2014/main" val="517897077"/>
                    </a:ext>
                  </a:extLst>
                </a:gridCol>
                <a:gridCol w="1576895">
                  <a:extLst>
                    <a:ext uri="{9D8B030D-6E8A-4147-A177-3AD203B41FA5}">
                      <a16:colId xmlns:a16="http://schemas.microsoft.com/office/drawing/2014/main" val="2529337272"/>
                    </a:ext>
                  </a:extLst>
                </a:gridCol>
                <a:gridCol w="1243995">
                  <a:extLst>
                    <a:ext uri="{9D8B030D-6E8A-4147-A177-3AD203B41FA5}">
                      <a16:colId xmlns:a16="http://schemas.microsoft.com/office/drawing/2014/main" val="3622268971"/>
                    </a:ext>
                  </a:extLst>
                </a:gridCol>
                <a:gridCol w="1427966">
                  <a:extLst>
                    <a:ext uri="{9D8B030D-6E8A-4147-A177-3AD203B41FA5}">
                      <a16:colId xmlns:a16="http://schemas.microsoft.com/office/drawing/2014/main" val="1941831404"/>
                    </a:ext>
                  </a:extLst>
                </a:gridCol>
                <a:gridCol w="1357881">
                  <a:extLst>
                    <a:ext uri="{9D8B030D-6E8A-4147-A177-3AD203B41FA5}">
                      <a16:colId xmlns:a16="http://schemas.microsoft.com/office/drawing/2014/main" val="1809386748"/>
                    </a:ext>
                  </a:extLst>
                </a:gridCol>
                <a:gridCol w="1214792">
                  <a:extLst>
                    <a:ext uri="{9D8B030D-6E8A-4147-A177-3AD203B41FA5}">
                      <a16:colId xmlns:a16="http://schemas.microsoft.com/office/drawing/2014/main" val="4213501932"/>
                    </a:ext>
                  </a:extLst>
                </a:gridCol>
              </a:tblGrid>
              <a:tr h="672242">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171963"/>
                  </a:ext>
                </a:extLst>
              </a:tr>
              <a:tr h="233183">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8622870"/>
                  </a:ext>
                </a:extLst>
              </a:tr>
              <a:tr h="233183">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565,939</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$333.18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34.44</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0528977"/>
                  </a:ext>
                </a:extLst>
              </a:tr>
              <a:tr h="233183">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99,975</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6.08</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95416415"/>
                  </a:ext>
                </a:extLst>
              </a:tr>
              <a:tr h="233183">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29,955</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₡3,194.41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$290.41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1.82</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77477604"/>
                  </a:ext>
                </a:extLst>
              </a:tr>
              <a:tr h="233183">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70362922"/>
                  </a:ext>
                </a:extLst>
              </a:tr>
              <a:tr h="233183">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695,869</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42.35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47307977"/>
                  </a:ext>
                </a:extLst>
              </a:tr>
              <a:tr h="233183">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947,418</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57.65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06416229"/>
                  </a:ext>
                </a:extLst>
              </a:tr>
              <a:tr h="248089">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2,516</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37085967"/>
                  </a:ext>
                </a:extLst>
              </a:tr>
              <a:tr h="248089">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663,398</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07625499"/>
                  </a:ext>
                </a:extLst>
              </a:tr>
              <a:tr h="233183">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1,643,287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7820381"/>
                  </a:ext>
                </a:extLst>
              </a:tr>
              <a:tr h="233183">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537878"/>
                  </a:ext>
                </a:extLst>
              </a:tr>
              <a:tr h="699550">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2023-2024 o informado por las Firmas beneficiadoras en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061072453"/>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10 de Noviembre 2025</a:t>
            </a:r>
          </a:p>
          <a:p>
            <a:endParaRPr lang="es-ES" sz="2000" dirty="0">
              <a:latin typeface="Calibri" panose="020F0502020204030204" pitchFamily="34" charset="0"/>
              <a:cs typeface="Calibri" panose="020F0502020204030204" pitchFamily="34" charset="0"/>
            </a:endParaRPr>
          </a:p>
        </p:txBody>
      </p:sp>
      <p:graphicFrame>
        <p:nvGraphicFramePr>
          <p:cNvPr id="6" name="Tabla 5">
            <a:extLst>
              <a:ext uri="{FF2B5EF4-FFF2-40B4-BE49-F238E27FC236}">
                <a16:creationId xmlns:a16="http://schemas.microsoft.com/office/drawing/2014/main" id="{7B61EBCC-9028-02D9-E6E1-B8EA92455BD1}"/>
              </a:ext>
            </a:extLst>
          </p:cNvPr>
          <p:cNvGraphicFramePr>
            <a:graphicFrameLocks noGrp="1"/>
          </p:cNvGraphicFramePr>
          <p:nvPr>
            <p:extLst>
              <p:ext uri="{D42A27DB-BD31-4B8C-83A1-F6EECF244321}">
                <p14:modId xmlns:p14="http://schemas.microsoft.com/office/powerpoint/2010/main" val="1831220531"/>
              </p:ext>
            </p:extLst>
          </p:nvPr>
        </p:nvGraphicFramePr>
        <p:xfrm>
          <a:off x="1097558" y="1245537"/>
          <a:ext cx="10018118" cy="4009590"/>
        </p:xfrm>
        <a:graphic>
          <a:graphicData uri="http://schemas.openxmlformats.org/drawingml/2006/table">
            <a:tbl>
              <a:tblPr/>
              <a:tblGrid>
                <a:gridCol w="1256797">
                  <a:extLst>
                    <a:ext uri="{9D8B030D-6E8A-4147-A177-3AD203B41FA5}">
                      <a16:colId xmlns:a16="http://schemas.microsoft.com/office/drawing/2014/main" val="537225510"/>
                    </a:ext>
                  </a:extLst>
                </a:gridCol>
                <a:gridCol w="1208458">
                  <a:extLst>
                    <a:ext uri="{9D8B030D-6E8A-4147-A177-3AD203B41FA5}">
                      <a16:colId xmlns:a16="http://schemas.microsoft.com/office/drawing/2014/main" val="3528089011"/>
                    </a:ext>
                  </a:extLst>
                </a:gridCol>
                <a:gridCol w="1268881">
                  <a:extLst>
                    <a:ext uri="{9D8B030D-6E8A-4147-A177-3AD203B41FA5}">
                      <a16:colId xmlns:a16="http://schemas.microsoft.com/office/drawing/2014/main" val="4058299109"/>
                    </a:ext>
                  </a:extLst>
                </a:gridCol>
                <a:gridCol w="1268881">
                  <a:extLst>
                    <a:ext uri="{9D8B030D-6E8A-4147-A177-3AD203B41FA5}">
                      <a16:colId xmlns:a16="http://schemas.microsoft.com/office/drawing/2014/main" val="1887494974"/>
                    </a:ext>
                  </a:extLst>
                </a:gridCol>
                <a:gridCol w="1268881">
                  <a:extLst>
                    <a:ext uri="{9D8B030D-6E8A-4147-A177-3AD203B41FA5}">
                      <a16:colId xmlns:a16="http://schemas.microsoft.com/office/drawing/2014/main" val="2448238088"/>
                    </a:ext>
                  </a:extLst>
                </a:gridCol>
                <a:gridCol w="1268881">
                  <a:extLst>
                    <a:ext uri="{9D8B030D-6E8A-4147-A177-3AD203B41FA5}">
                      <a16:colId xmlns:a16="http://schemas.microsoft.com/office/drawing/2014/main" val="127446353"/>
                    </a:ext>
                  </a:extLst>
                </a:gridCol>
                <a:gridCol w="1268881">
                  <a:extLst>
                    <a:ext uri="{9D8B030D-6E8A-4147-A177-3AD203B41FA5}">
                      <a16:colId xmlns:a16="http://schemas.microsoft.com/office/drawing/2014/main" val="2769195890"/>
                    </a:ext>
                  </a:extLst>
                </a:gridCol>
                <a:gridCol w="1208458">
                  <a:extLst>
                    <a:ext uri="{9D8B030D-6E8A-4147-A177-3AD203B41FA5}">
                      <a16:colId xmlns:a16="http://schemas.microsoft.com/office/drawing/2014/main" val="8312255"/>
                    </a:ext>
                  </a:extLst>
                </a:gridCol>
              </a:tblGrid>
              <a:tr h="365678">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3875002"/>
                  </a:ext>
                </a:extLst>
              </a:tr>
              <a:tr h="468325">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855404"/>
                  </a:ext>
                </a:extLst>
              </a:tr>
              <a:tr h="177027">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17,585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59,089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317.82</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812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3,315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77,486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57647893"/>
                  </a:ext>
                </a:extLst>
              </a:tr>
              <a:tr h="177027">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35,090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213,626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336.89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15,243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3,205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263,960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18979958"/>
                  </a:ext>
                </a:extLst>
              </a:tr>
              <a:tr h="177027">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66,762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344.47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7,126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3,183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77,188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60642843"/>
                  </a:ext>
                </a:extLst>
              </a:tr>
              <a:tr h="177027">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12,862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16,329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311.77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197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3,993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29,388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51060374"/>
                  </a:ext>
                </a:extLst>
              </a:tr>
              <a:tr h="177027">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8,472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87,051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347.62</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3,600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2,991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99,123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04036774"/>
                  </a:ext>
                </a:extLst>
              </a:tr>
              <a:tr h="346704">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20,191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118,541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317.23</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1,777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3,304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140,509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0404301"/>
                  </a:ext>
                </a:extLst>
              </a:tr>
              <a:tr h="177027">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2,475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4,541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408.57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1,200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3,359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8,216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10759"/>
                  </a:ext>
                </a:extLst>
              </a:tr>
              <a:tr h="177027">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99,975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565,939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333.18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29,955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3,194.41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695,870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3934571"/>
                  </a:ext>
                </a:extLst>
              </a:tr>
              <a:tr h="177027">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144731"/>
                  </a:ext>
                </a:extLst>
              </a:tr>
              <a:tr h="153969">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586579997"/>
                  </a:ext>
                </a:extLst>
              </a:tr>
              <a:tr h="160385">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88153968"/>
                  </a:ext>
                </a:extLst>
              </a:tr>
              <a:tr h="177027">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$ 333.18</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45108575"/>
                  </a:ext>
                </a:extLst>
              </a:tr>
              <a:tr h="249746">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₡3,194.41</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0375845"/>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segundo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10 de Noviembre 2025</a:t>
            </a:r>
          </a:p>
        </p:txBody>
      </p:sp>
      <p:graphicFrame>
        <p:nvGraphicFramePr>
          <p:cNvPr id="5" name="Tabla 4">
            <a:extLst>
              <a:ext uri="{FF2B5EF4-FFF2-40B4-BE49-F238E27FC236}">
                <a16:creationId xmlns:a16="http://schemas.microsoft.com/office/drawing/2014/main" id="{CC022AEA-6470-EEEE-0EB8-7969186F4C24}"/>
              </a:ext>
            </a:extLst>
          </p:cNvPr>
          <p:cNvGraphicFramePr>
            <a:graphicFrameLocks noGrp="1"/>
          </p:cNvGraphicFramePr>
          <p:nvPr>
            <p:extLst>
              <p:ext uri="{D42A27DB-BD31-4B8C-83A1-F6EECF244321}">
                <p14:modId xmlns:p14="http://schemas.microsoft.com/office/powerpoint/2010/main" val="3073042128"/>
              </p:ext>
            </p:extLst>
          </p:nvPr>
        </p:nvGraphicFramePr>
        <p:xfrm>
          <a:off x="1120385" y="1097006"/>
          <a:ext cx="9861934" cy="2377055"/>
        </p:xfrm>
        <a:graphic>
          <a:graphicData uri="http://schemas.openxmlformats.org/drawingml/2006/table">
            <a:tbl>
              <a:tblPr/>
              <a:tblGrid>
                <a:gridCol w="1106976">
                  <a:extLst>
                    <a:ext uri="{9D8B030D-6E8A-4147-A177-3AD203B41FA5}">
                      <a16:colId xmlns:a16="http://schemas.microsoft.com/office/drawing/2014/main" val="1475364842"/>
                    </a:ext>
                  </a:extLst>
                </a:gridCol>
                <a:gridCol w="886519">
                  <a:extLst>
                    <a:ext uri="{9D8B030D-6E8A-4147-A177-3AD203B41FA5}">
                      <a16:colId xmlns:a16="http://schemas.microsoft.com/office/drawing/2014/main" val="4259489074"/>
                    </a:ext>
                  </a:extLst>
                </a:gridCol>
                <a:gridCol w="935770">
                  <a:extLst>
                    <a:ext uri="{9D8B030D-6E8A-4147-A177-3AD203B41FA5}">
                      <a16:colId xmlns:a16="http://schemas.microsoft.com/office/drawing/2014/main" val="896487030"/>
                    </a:ext>
                  </a:extLst>
                </a:gridCol>
                <a:gridCol w="302542">
                  <a:extLst>
                    <a:ext uri="{9D8B030D-6E8A-4147-A177-3AD203B41FA5}">
                      <a16:colId xmlns:a16="http://schemas.microsoft.com/office/drawing/2014/main" val="2302696303"/>
                    </a:ext>
                  </a:extLst>
                </a:gridCol>
                <a:gridCol w="891209">
                  <a:extLst>
                    <a:ext uri="{9D8B030D-6E8A-4147-A177-3AD203B41FA5}">
                      <a16:colId xmlns:a16="http://schemas.microsoft.com/office/drawing/2014/main" val="1230397479"/>
                    </a:ext>
                  </a:extLst>
                </a:gridCol>
                <a:gridCol w="886519">
                  <a:extLst>
                    <a:ext uri="{9D8B030D-6E8A-4147-A177-3AD203B41FA5}">
                      <a16:colId xmlns:a16="http://schemas.microsoft.com/office/drawing/2014/main" val="4124806409"/>
                    </a:ext>
                  </a:extLst>
                </a:gridCol>
                <a:gridCol w="844303">
                  <a:extLst>
                    <a:ext uri="{9D8B030D-6E8A-4147-A177-3AD203B41FA5}">
                      <a16:colId xmlns:a16="http://schemas.microsoft.com/office/drawing/2014/main" val="3403346974"/>
                    </a:ext>
                  </a:extLst>
                </a:gridCol>
                <a:gridCol w="302542">
                  <a:extLst>
                    <a:ext uri="{9D8B030D-6E8A-4147-A177-3AD203B41FA5}">
                      <a16:colId xmlns:a16="http://schemas.microsoft.com/office/drawing/2014/main" val="3713795398"/>
                    </a:ext>
                  </a:extLst>
                </a:gridCol>
                <a:gridCol w="891209">
                  <a:extLst>
                    <a:ext uri="{9D8B030D-6E8A-4147-A177-3AD203B41FA5}">
                      <a16:colId xmlns:a16="http://schemas.microsoft.com/office/drawing/2014/main" val="1085890391"/>
                    </a:ext>
                  </a:extLst>
                </a:gridCol>
                <a:gridCol w="886519">
                  <a:extLst>
                    <a:ext uri="{9D8B030D-6E8A-4147-A177-3AD203B41FA5}">
                      <a16:colId xmlns:a16="http://schemas.microsoft.com/office/drawing/2014/main" val="4111242154"/>
                    </a:ext>
                  </a:extLst>
                </a:gridCol>
                <a:gridCol w="935770">
                  <a:extLst>
                    <a:ext uri="{9D8B030D-6E8A-4147-A177-3AD203B41FA5}">
                      <a16:colId xmlns:a16="http://schemas.microsoft.com/office/drawing/2014/main" val="1361356931"/>
                    </a:ext>
                  </a:extLst>
                </a:gridCol>
                <a:gridCol w="218111">
                  <a:extLst>
                    <a:ext uri="{9D8B030D-6E8A-4147-A177-3AD203B41FA5}">
                      <a16:colId xmlns:a16="http://schemas.microsoft.com/office/drawing/2014/main" val="203070119"/>
                    </a:ext>
                  </a:extLst>
                </a:gridCol>
                <a:gridCol w="773945">
                  <a:extLst>
                    <a:ext uri="{9D8B030D-6E8A-4147-A177-3AD203B41FA5}">
                      <a16:colId xmlns:a16="http://schemas.microsoft.com/office/drawing/2014/main" val="556980716"/>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176248158"/>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9866753"/>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310,068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$224.89</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17.61%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539,727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$257.99</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32.92%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565,939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$333.18</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34.44%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44374335"/>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89,613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5.09%</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111,466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6.80%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99,975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6.08%</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51910428"/>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19,830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₡2,011.64</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1.13%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38,648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₡2,351.18</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2.36%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29,955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₡3,194.41</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1.82%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35936535"/>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3,225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0.20%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7838634"/>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419,511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23.83%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693,066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695,869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5986706"/>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1,340,744</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76.17%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946,209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57.72%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947,418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57.65%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97533547"/>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829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3,463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2,516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60131532"/>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398,852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99.79%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647,730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99.47%</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663,398</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99.62%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7244137"/>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1,760,255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1,639,275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1,643,287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5904223"/>
                  </a:ext>
                </a:extLst>
              </a:tr>
            </a:tbl>
          </a:graphicData>
        </a:graphic>
      </p:graphicFrame>
      <p:graphicFrame>
        <p:nvGraphicFramePr>
          <p:cNvPr id="6" name="Gráfico 5">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1919685054"/>
              </p:ext>
            </p:extLst>
          </p:nvPr>
        </p:nvGraphicFramePr>
        <p:xfrm>
          <a:off x="1120388" y="3543151"/>
          <a:ext cx="9861934" cy="18311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10 de Noviembre 2025</a:t>
            </a:r>
          </a:p>
          <a:p>
            <a:endParaRPr lang="es-ES" sz="2000" dirty="0">
              <a:latin typeface="+mn-lt"/>
            </a:endParaRPr>
          </a:p>
        </p:txBody>
      </p:sp>
      <p:graphicFrame>
        <p:nvGraphicFramePr>
          <p:cNvPr id="5" name="Tabla 4">
            <a:extLst>
              <a:ext uri="{FF2B5EF4-FFF2-40B4-BE49-F238E27FC236}">
                <a16:creationId xmlns:a16="http://schemas.microsoft.com/office/drawing/2014/main" id="{A10A945D-2967-9484-6E23-6158430FAB80}"/>
              </a:ext>
            </a:extLst>
          </p:cNvPr>
          <p:cNvGraphicFramePr>
            <a:graphicFrameLocks noGrp="1"/>
          </p:cNvGraphicFramePr>
          <p:nvPr>
            <p:extLst>
              <p:ext uri="{D42A27DB-BD31-4B8C-83A1-F6EECF244321}">
                <p14:modId xmlns:p14="http://schemas.microsoft.com/office/powerpoint/2010/main" val="432625329"/>
              </p:ext>
            </p:extLst>
          </p:nvPr>
        </p:nvGraphicFramePr>
        <p:xfrm>
          <a:off x="1134503" y="1583255"/>
          <a:ext cx="9904972" cy="2936987"/>
        </p:xfrm>
        <a:graphic>
          <a:graphicData uri="http://schemas.openxmlformats.org/drawingml/2006/table">
            <a:tbl>
              <a:tblPr/>
              <a:tblGrid>
                <a:gridCol w="1554704">
                  <a:extLst>
                    <a:ext uri="{9D8B030D-6E8A-4147-A177-3AD203B41FA5}">
                      <a16:colId xmlns:a16="http://schemas.microsoft.com/office/drawing/2014/main" val="3541728003"/>
                    </a:ext>
                  </a:extLst>
                </a:gridCol>
                <a:gridCol w="1341560">
                  <a:extLst>
                    <a:ext uri="{9D8B030D-6E8A-4147-A177-3AD203B41FA5}">
                      <a16:colId xmlns:a16="http://schemas.microsoft.com/office/drawing/2014/main" val="2444426059"/>
                    </a:ext>
                  </a:extLst>
                </a:gridCol>
                <a:gridCol w="1504552">
                  <a:extLst>
                    <a:ext uri="{9D8B030D-6E8A-4147-A177-3AD203B41FA5}">
                      <a16:colId xmlns:a16="http://schemas.microsoft.com/office/drawing/2014/main" val="3516531952"/>
                    </a:ext>
                  </a:extLst>
                </a:gridCol>
                <a:gridCol w="1604856">
                  <a:extLst>
                    <a:ext uri="{9D8B030D-6E8A-4147-A177-3AD203B41FA5}">
                      <a16:colId xmlns:a16="http://schemas.microsoft.com/office/drawing/2014/main" val="2416564476"/>
                    </a:ext>
                  </a:extLst>
                </a:gridCol>
                <a:gridCol w="2043685">
                  <a:extLst>
                    <a:ext uri="{9D8B030D-6E8A-4147-A177-3AD203B41FA5}">
                      <a16:colId xmlns:a16="http://schemas.microsoft.com/office/drawing/2014/main" val="3084737820"/>
                    </a:ext>
                  </a:extLst>
                </a:gridCol>
                <a:gridCol w="1855615">
                  <a:extLst>
                    <a:ext uri="{9D8B030D-6E8A-4147-A177-3AD203B41FA5}">
                      <a16:colId xmlns:a16="http://schemas.microsoft.com/office/drawing/2014/main" val="1320990859"/>
                    </a:ext>
                  </a:extLst>
                </a:gridCol>
              </a:tblGrid>
              <a:tr h="367491">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41334346"/>
                  </a:ext>
                </a:extLst>
              </a:tr>
              <a:tr h="881978">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2822"/>
                  </a:ext>
                </a:extLst>
              </a:tr>
              <a:tr h="235194">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68466662"/>
                  </a:ext>
                </a:extLst>
              </a:tr>
              <a:tr h="411590">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10,950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3,375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7,575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318.02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1.82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2777852"/>
                  </a:ext>
                </a:extLst>
              </a:tr>
              <a:tr h="258713">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5992964"/>
                  </a:ext>
                </a:extLst>
              </a:tr>
              <a:tr h="282233">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846771"/>
                  </a:ext>
                </a:extLst>
              </a:tr>
              <a:tr h="249894">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24280373"/>
                  </a:ext>
                </a:extLst>
              </a:tr>
              <a:tr h="249894">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dirty="0">
                          <a:solidFill>
                            <a:srgbClr val="0000FF"/>
                          </a:solidFill>
                          <a:effectLst/>
                          <a:latin typeface="Calibri Light" panose="020F0302020204030204" pitchFamily="34" charset="0"/>
                        </a:rPr>
                        <a:t>31/10/2025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755406"/>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11918</TotalTime>
  <Words>1333</Words>
  <Application>Microsoft Office PowerPoint</Application>
  <PresentationFormat>Panorámica</PresentationFormat>
  <Paragraphs>416</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2025-11-11T15:01:14Z</dcterms:modified>
</cp:coreProperties>
</file>